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69" r:id="rId6"/>
    <p:sldId id="267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2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20A7-C72E-4CDB-A900-847A6EBBAE9F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9893-07B5-434B-BDB4-CC8F7EBCA60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20A7-C72E-4CDB-A900-847A6EBBAE9F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9893-07B5-434B-BDB4-CC8F7EBCA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20A7-C72E-4CDB-A900-847A6EBBAE9F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9893-07B5-434B-BDB4-CC8F7EBCA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20A7-C72E-4CDB-A900-847A6EBBAE9F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9893-07B5-434B-BDB4-CC8F7EBCA6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20A7-C72E-4CDB-A900-847A6EBBAE9F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9893-07B5-434B-BDB4-CC8F7EBCA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20A7-C72E-4CDB-A900-847A6EBBAE9F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9893-07B5-434B-BDB4-CC8F7EBCA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20A7-C72E-4CDB-A900-847A6EBBAE9F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9893-07B5-434B-BDB4-CC8F7EBCA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20A7-C72E-4CDB-A900-847A6EBBAE9F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9893-07B5-434B-BDB4-CC8F7EBCA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20A7-C72E-4CDB-A900-847A6EBBAE9F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9893-07B5-434B-BDB4-CC8F7EBCA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20A7-C72E-4CDB-A900-847A6EBBAE9F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9893-07B5-434B-BDB4-CC8F7EBCA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20A7-C72E-4CDB-A900-847A6EBBAE9F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9893-07B5-434B-BDB4-CC8F7EBCA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09820A7-C72E-4CDB-A900-847A6EBBAE9F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6069893-07B5-434B-BDB4-CC8F7EBCA60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ewsoffice.mit.edu/2014/technical-feasibility-mars-one-1014" TargetMode="External"/><Relationship Id="rId2" Type="http://schemas.openxmlformats.org/officeDocument/2006/relationships/hyperlink" Target="http://www.mars-on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hotojournal.jpl.nasa.gov/catalog/PIA17601" TargetMode="External"/><Relationship Id="rId4" Type="http://schemas.openxmlformats.org/officeDocument/2006/relationships/hyperlink" Target="http://www.forbes.com/global2000/list/#search:boe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ired.com/wp-content/uploads/2014/05/mars-canals-fea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r="1351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10200"/>
            <a:ext cx="6934200" cy="1447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An Evaluation of the Mars One Project</a:t>
            </a:r>
          </a:p>
          <a:p>
            <a:endParaRPr lang="en-US" sz="11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Kira Neuman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57600"/>
            <a:ext cx="9144000" cy="1470025"/>
          </a:xfrm>
        </p:spPr>
        <p:txBody>
          <a:bodyPr/>
          <a:lstStyle/>
          <a:p>
            <a:r>
              <a:rPr lang="en-US" sz="3800" dirty="0" smtClean="0"/>
              <a:t>Are We Ready for the Final Frontier?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2413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 is  Mars  One?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1980" y="1524000"/>
            <a:ext cx="79248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Timeline: [1]</a:t>
            </a:r>
          </a:p>
          <a:p>
            <a:pPr lvl="1"/>
            <a:r>
              <a:rPr lang="en-US" sz="2000" dirty="0" smtClean="0"/>
              <a:t>2011: Mars One founded</a:t>
            </a:r>
          </a:p>
          <a:p>
            <a:pPr lvl="1"/>
            <a:endParaRPr lang="en-US" sz="200" dirty="0" smtClean="0"/>
          </a:p>
          <a:p>
            <a:pPr lvl="1"/>
            <a:r>
              <a:rPr lang="en-US" sz="2000" dirty="0" smtClean="0"/>
              <a:t>2015: candidate training begins</a:t>
            </a:r>
          </a:p>
          <a:p>
            <a:pPr lvl="1"/>
            <a:endParaRPr lang="en-US" sz="200" dirty="0" smtClean="0"/>
          </a:p>
          <a:p>
            <a:pPr lvl="1"/>
            <a:r>
              <a:rPr lang="en-US" sz="2000" dirty="0" smtClean="0"/>
              <a:t>2020: Demonstration Mission launch</a:t>
            </a:r>
          </a:p>
          <a:p>
            <a:pPr lvl="1"/>
            <a:endParaRPr lang="en-US" sz="200" dirty="0" smtClean="0"/>
          </a:p>
          <a:p>
            <a:pPr lvl="1"/>
            <a:r>
              <a:rPr lang="en-US" sz="2000" dirty="0" smtClean="0"/>
              <a:t>2022: Rover and satellite launch</a:t>
            </a:r>
          </a:p>
          <a:p>
            <a:pPr lvl="1"/>
            <a:endParaRPr lang="en-US" sz="200" dirty="0" smtClean="0"/>
          </a:p>
          <a:p>
            <a:pPr lvl="1"/>
            <a:r>
              <a:rPr lang="en-US" sz="2000" dirty="0" smtClean="0"/>
              <a:t>2026: first crew leaves Earth</a:t>
            </a:r>
          </a:p>
          <a:p>
            <a:pPr lvl="1"/>
            <a:endParaRPr lang="en-US" sz="200" dirty="0" smtClean="0"/>
          </a:p>
          <a:p>
            <a:pPr lvl="1"/>
            <a:r>
              <a:rPr lang="en-US" sz="2000" dirty="0" smtClean="0"/>
              <a:t>2027: first crew lands on Mars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0" t="12057" r="19520"/>
          <a:stretch/>
        </p:blipFill>
        <p:spPr bwMode="auto">
          <a:xfrm>
            <a:off x="5257800" y="3535680"/>
            <a:ext cx="3276600" cy="186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0" t="11600" r="21861"/>
          <a:stretch/>
        </p:blipFill>
        <p:spPr bwMode="auto">
          <a:xfrm>
            <a:off x="5257800" y="1534477"/>
            <a:ext cx="3196438" cy="181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54238" y="3076752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454238" y="5119675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588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Risk  to  Human  life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Who is responsible for the risk?</a:t>
            </a:r>
          </a:p>
          <a:p>
            <a:pPr lvl="1"/>
            <a:r>
              <a:rPr lang="en-US" sz="2400" dirty="0" smtClean="0"/>
              <a:t>Astronauts</a:t>
            </a:r>
          </a:p>
          <a:p>
            <a:pPr lvl="1"/>
            <a:r>
              <a:rPr lang="en-US" sz="2400" dirty="0" smtClean="0"/>
              <a:t>Company  </a:t>
            </a:r>
          </a:p>
          <a:p>
            <a:pPr marL="0" indent="0">
              <a:buNone/>
            </a:pPr>
            <a:r>
              <a:rPr lang="en-US" sz="2400" dirty="0" smtClean="0"/>
              <a:t>3 potential causes for harm</a:t>
            </a:r>
          </a:p>
          <a:p>
            <a:pPr lvl="1"/>
            <a:r>
              <a:rPr lang="en-US" sz="2400" dirty="0" smtClean="0"/>
              <a:t>Technology failures</a:t>
            </a:r>
          </a:p>
          <a:p>
            <a:pPr lvl="1"/>
            <a:r>
              <a:rPr lang="en-US" sz="2400" dirty="0" smtClean="0"/>
              <a:t>Funding restrictions</a:t>
            </a:r>
          </a:p>
          <a:p>
            <a:pPr lvl="1"/>
            <a:r>
              <a:rPr lang="en-US" sz="2400" dirty="0" smtClean="0"/>
              <a:t>Physical illness</a:t>
            </a:r>
          </a:p>
        </p:txBody>
      </p:sp>
    </p:spTree>
    <p:extLst>
      <p:ext uri="{BB962C8B-B14F-4D97-AF65-F5344CB8AC3E}">
        <p14:creationId xmlns:p14="http://schemas.microsoft.com/office/powerpoint/2010/main" val="175628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Technical  Feasibility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Replacement parts will make up 62% of future launches [2]</a:t>
            </a:r>
          </a:p>
          <a:p>
            <a:r>
              <a:rPr lang="en-US" sz="2400" dirty="0" smtClean="0"/>
              <a:t>Oxygen levels will become unstable after 68 days [2]</a:t>
            </a:r>
            <a:endParaRPr lang="en-US" sz="2400" dirty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4" name="Picture 2" descr="Life on Ma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r="13214"/>
          <a:stretch/>
        </p:blipFill>
        <p:spPr bwMode="auto">
          <a:xfrm>
            <a:off x="0" y="3428568"/>
            <a:ext cx="9144000" cy="252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95319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[3]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99152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Financial  Feasibility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Projected Cost</a:t>
            </a:r>
          </a:p>
          <a:p>
            <a:pPr lvl="1"/>
            <a:r>
              <a:rPr lang="en-US" sz="2400" dirty="0" smtClean="0"/>
              <a:t>6 billion for the first 4 astronauts [1] </a:t>
            </a:r>
          </a:p>
          <a:p>
            <a:pPr lvl="1"/>
            <a:r>
              <a:rPr lang="en-US" sz="2400" dirty="0" smtClean="0"/>
              <a:t>4 billion for all later trips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omparison: Boeing earns 5 billion annually [3]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Health  Feasibility</a:t>
            </a:r>
            <a:endParaRPr lang="en-US" sz="3200" dirty="0"/>
          </a:p>
        </p:txBody>
      </p:sp>
      <p:pic>
        <p:nvPicPr>
          <p:cNvPr id="4" name="Picture 2" descr="http://upload.wikimedia.org/wikipedia/commons/thumb/e/ef/PIA17601-Comparisons-RadiationExposure-MarsTrip-20131209.png/640px-PIA17601-Comparisons-RadiationExposure-MarsTrip-20131209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" b="43915"/>
          <a:stretch/>
        </p:blipFill>
        <p:spPr bwMode="auto">
          <a:xfrm>
            <a:off x="609600" y="1981200"/>
            <a:ext cx="4321629" cy="26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29" y="1981200"/>
            <a:ext cx="3610469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80" b="50000"/>
          <a:stretch/>
        </p:blipFill>
        <p:spPr bwMode="auto">
          <a:xfrm>
            <a:off x="609600" y="4648200"/>
            <a:ext cx="4321629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4949586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[4]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06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 solution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Stop current timeline</a:t>
            </a:r>
          </a:p>
          <a:p>
            <a:r>
              <a:rPr lang="en-US" sz="2400" dirty="0" smtClean="0"/>
              <a:t>Develop technology and  remotely test on mars</a:t>
            </a:r>
          </a:p>
          <a:p>
            <a:r>
              <a:rPr lang="en-US" sz="2400" dirty="0" smtClean="0"/>
              <a:t>Aim for short term manned missions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489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[1] </a:t>
            </a:r>
            <a:r>
              <a:rPr lang="en-US" sz="4000" dirty="0"/>
              <a:t>Mars One, 2015. [Online] Available: </a:t>
            </a:r>
            <a:r>
              <a:rPr lang="en-US" sz="4000" u="sng" dirty="0">
                <a:hlinkClick r:id="rId2"/>
              </a:rPr>
              <a:t>http://www.mars-one.com/</a:t>
            </a:r>
            <a:r>
              <a:rPr lang="en-US" sz="4000" dirty="0"/>
              <a:t>. [Accessed May 7, 2015].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4000" dirty="0" smtClean="0"/>
              <a:t>[</a:t>
            </a:r>
            <a:r>
              <a:rPr lang="en-US" sz="4000" dirty="0"/>
              <a:t>2</a:t>
            </a:r>
            <a:r>
              <a:rPr lang="en-US" sz="4000" dirty="0" smtClean="0"/>
              <a:t>] </a:t>
            </a:r>
            <a:r>
              <a:rPr lang="en-US" sz="4000" dirty="0"/>
              <a:t>J. Chu, “Mars One (and done?),” MIT News, Oct. 14, 2014. [Online] Available: </a:t>
            </a:r>
            <a:r>
              <a:rPr lang="en-US" sz="4000" u="sng" dirty="0">
                <a:hlinkClick r:id="rId3"/>
              </a:rPr>
              <a:t>http://newsoffice.mit.edu/2014/technical-feasibility-mars-one-1014</a:t>
            </a:r>
            <a:r>
              <a:rPr lang="en-US" sz="4000" dirty="0"/>
              <a:t>. [Accessed May 7, 2015].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4000" dirty="0" smtClean="0"/>
              <a:t>[</a:t>
            </a:r>
            <a:r>
              <a:rPr lang="en-US" sz="4000" dirty="0"/>
              <a:t>3</a:t>
            </a:r>
            <a:r>
              <a:rPr lang="en-US" sz="4000" dirty="0" smtClean="0"/>
              <a:t>] </a:t>
            </a:r>
            <a:r>
              <a:rPr lang="en-US" sz="4000" dirty="0"/>
              <a:t>“The worlds biggest public companies,” Forbes, 2015. [Online] Available: </a:t>
            </a:r>
            <a:r>
              <a:rPr lang="en-US" sz="4000" u="sng" dirty="0">
                <a:hlinkClick r:id="rId4"/>
              </a:rPr>
              <a:t>http://www.forbes.com/global2000/list/#search:boeing</a:t>
            </a:r>
            <a:r>
              <a:rPr lang="en-US" sz="4000" dirty="0"/>
              <a:t>. [Accessed May 7, 2015].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4000" dirty="0" smtClean="0"/>
              <a:t>[</a:t>
            </a:r>
            <a:r>
              <a:rPr lang="en-US" sz="4000" dirty="0"/>
              <a:t>4</a:t>
            </a:r>
            <a:r>
              <a:rPr lang="en-US" sz="4000" dirty="0" smtClean="0"/>
              <a:t>] </a:t>
            </a:r>
            <a:r>
              <a:rPr lang="en-US" sz="4000" dirty="0"/>
              <a:t>“PIA17601: radiation exposure comparisons with Mars trip calculation,” NASA, Dec. 9, 2013. [Online] Available: </a:t>
            </a:r>
            <a:r>
              <a:rPr lang="en-US" sz="4000" u="sng" dirty="0">
                <a:hlinkClick r:id="rId5"/>
              </a:rPr>
              <a:t>http://photojournal.jpl.nasa.gov/catalog/PIA17601</a:t>
            </a:r>
            <a:r>
              <a:rPr lang="en-US" sz="4000" dirty="0"/>
              <a:t>. [Accessed May 7, 2015].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99290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307</Words>
  <Application>Microsoft Office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Horizon</vt:lpstr>
      <vt:lpstr>Are We Ready for the Final Frontier?</vt:lpstr>
      <vt:lpstr>What  is  Mars  One?</vt:lpstr>
      <vt:lpstr>Risk  to  Human  life</vt:lpstr>
      <vt:lpstr>Technical  Feasibility</vt:lpstr>
      <vt:lpstr>Financial  Feasibility</vt:lpstr>
      <vt:lpstr>Health  Feasibility</vt:lpstr>
      <vt:lpstr>The  solution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We Ready for the Final Frontier?</dc:title>
  <dc:creator>Kira Neuman</dc:creator>
  <cp:lastModifiedBy>Kira Neuman</cp:lastModifiedBy>
  <cp:revision>52</cp:revision>
  <dcterms:created xsi:type="dcterms:W3CDTF">2015-05-01T04:15:05Z</dcterms:created>
  <dcterms:modified xsi:type="dcterms:W3CDTF">2015-05-08T05:55:51Z</dcterms:modified>
</cp:coreProperties>
</file>